
<file path=[Content_Types].xml><?xml version="1.0" encoding="utf-8"?>
<Types xmlns="http://schemas.openxmlformats.org/package/2006/content-types"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8" r:id="rId2"/>
    <p:sldId id="260" r:id="rId3"/>
    <p:sldId id="282" r:id="rId4"/>
    <p:sldId id="284" r:id="rId5"/>
    <p:sldId id="293" r:id="rId6"/>
    <p:sldId id="298" r:id="rId7"/>
    <p:sldId id="296" r:id="rId8"/>
    <p:sldId id="276" r:id="rId9"/>
    <p:sldId id="327" r:id="rId10"/>
    <p:sldId id="328" r:id="rId11"/>
    <p:sldId id="632" r:id="rId12"/>
    <p:sldId id="565" r:id="rId13"/>
    <p:sldId id="563" r:id="rId14"/>
    <p:sldId id="564" r:id="rId15"/>
    <p:sldId id="544" r:id="rId16"/>
    <p:sldId id="558" r:id="rId17"/>
    <p:sldId id="559" r:id="rId18"/>
    <p:sldId id="542" r:id="rId19"/>
    <p:sldId id="543" r:id="rId20"/>
    <p:sldId id="633" r:id="rId21"/>
    <p:sldId id="634" r:id="rId22"/>
    <p:sldId id="635" r:id="rId2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1pPr>
    <a:lvl2pPr marL="0" marR="0" indent="4572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2pPr>
    <a:lvl3pPr marL="0" marR="0" indent="9144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3pPr>
    <a:lvl4pPr marL="0" marR="0" indent="13716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4pPr>
    <a:lvl5pPr marL="0" marR="0" indent="18288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5pPr>
    <a:lvl6pPr marL="0" marR="0" indent="22860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6pPr>
    <a:lvl7pPr marL="0" marR="0" indent="27432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7pPr>
    <a:lvl8pPr marL="0" marR="0" indent="32004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8pPr>
    <a:lvl9pPr marL="0" marR="0" indent="3657600" algn="l" defTabSz="914400" rtl="0" fontAlgn="auto" latinLnBrk="0" hangingPunct="0">
      <a:lnSpc>
        <a:spcPts val="2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all" spc="0" normalizeH="0" baseline="-5555">
        <a:ln>
          <a:noFill/>
        </a:ln>
        <a:solidFill>
          <a:srgbClr val="000000"/>
        </a:solidFill>
        <a:effectLst/>
        <a:uFillTx/>
        <a:latin typeface="Aeonik Regular"/>
        <a:ea typeface="Aeonik Regular"/>
        <a:cs typeface="Aeonik Regular"/>
        <a:sym typeface="Aeonik Regular"/>
      </a:defRPr>
    </a:lvl9pPr>
  </p:defaultTextStyle>
  <p:extLst>
    <p:ext uri="{521415D9-36F7-43E2-AB2F-B90AF26B5E84}">
      <p14:sectionLst xmlns:p14="http://schemas.microsoft.com/office/powerpoint/2010/main">
        <p14:section name="INSTRUCTIONS" id="{9BA05D26-EAE2-F046-825C-3947B745C36A}">
          <p14:sldIdLst/>
        </p14:section>
        <p14:section name="INTRO - WELCOME, LINE" id="{D6C80223-F14C-D440-A4A6-FE823CFE3086}">
          <p14:sldIdLst>
            <p14:sldId id="258"/>
            <p14:sldId id="260"/>
          </p14:sldIdLst>
        </p14:section>
        <p14:section name="INTROS - WELCOME, BIG LOGO" id="{56D9A7C6-9A37-4D45-8E76-1BEF7851AB00}">
          <p14:sldIdLst>
            <p14:sldId id="282"/>
            <p14:sldId id="284"/>
          </p14:sldIdLst>
        </p14:section>
        <p14:section name="INTROS - AGENDA, BIG LOGO" id="{044C32C1-0BC1-9443-8B45-4D72360C10C5}">
          <p14:sldIdLst>
            <p14:sldId id="293"/>
          </p14:sldIdLst>
        </p14:section>
        <p14:section name="INBETWEENS - BREAK" id="{CA2E9C8D-C5C1-9048-A7D4-6BB194201851}">
          <p14:sldIdLst>
            <p14:sldId id="298"/>
          </p14:sldIdLst>
        </p14:section>
        <p14:section name="OUTRO - THANK YOU, BIG LOGO" id="{DFFE921A-346C-B346-A435-610AF0840486}">
          <p14:sldIdLst>
            <p14:sldId id="296"/>
          </p14:sldIdLst>
        </p14:section>
        <p14:section name="OUTRO - THANK YOU, LINE" id="{4CF57324-53AA-A241-8565-F0E10BFE40B1}">
          <p14:sldIdLst>
            <p14:sldId id="276"/>
          </p14:sldIdLst>
        </p14:section>
        <p14:section name="CHAPTER TITLES - ANIMATED TILTED LINED HEADLINES" id="{12B9E60B-D443-1646-987B-B9E5F89E941B}">
          <p14:sldIdLst>
            <p14:sldId id="327"/>
            <p14:sldId id="328"/>
          </p14:sldIdLst>
        </p14:section>
        <p14:section name="CONTENT - NO TEXT" id="{4F8B8CEA-FA66-124F-931B-B0CCA8552E15}">
          <p14:sldIdLst>
            <p14:sldId id="632"/>
          </p14:sldIdLst>
        </p14:section>
        <p14:section name="CONTENT - ONE COLUMN" id="{E595F8F8-57EA-9845-A4A1-FE4B7509FBB6}">
          <p14:sldIdLst>
            <p14:sldId id="565"/>
          </p14:sldIdLst>
        </p14:section>
        <p14:section name="CONTENT - TWO LINES, LARGE TEXT" id="{66728D8B-B74B-944F-A260-0DEE7D89FE3A}">
          <p14:sldIdLst>
            <p14:sldId id="563"/>
          </p14:sldIdLst>
        </p14:section>
        <p14:section name="CONTENT - THREE ROWS, LARGE TEXT" id="{B9480BE0-40C8-1C43-95C7-CA3CE2BC859A}">
          <p14:sldIdLst>
            <p14:sldId id="564"/>
          </p14:sldIdLst>
        </p14:section>
        <p14:section name="CONTENT - TEXT AND IMAGE" id="{C65B33B7-1131-8145-9297-E15226B25B82}">
          <p14:sldIdLst>
            <p14:sldId id="544"/>
          </p14:sldIdLst>
        </p14:section>
        <p14:section name="CONTENT - LIST AND IMAGE" id="{51C8D0FD-2267-5F49-9F53-57A63523C13F}">
          <p14:sldIdLst>
            <p14:sldId id="558"/>
            <p14:sldId id="559"/>
          </p14:sldIdLst>
        </p14:section>
        <p14:section name="CONTENT - IMAGE AND QUOTE" id="{3A11E052-9795-224A-915F-1129D6F5084E}">
          <p14:sldIdLst>
            <p14:sldId id="542"/>
            <p14:sldId id="543"/>
          </p14:sldIdLst>
        </p14:section>
        <p14:section name="CONTENT - PICTURE, RIGHT SIDE" id="{0B25EB37-C3E0-594B-A4D2-D48654AA55FF}">
          <p14:sldIdLst>
            <p14:sldId id="633"/>
          </p14:sldIdLst>
        </p14:section>
        <p14:section name="CONTENT - FULL PICTURE" id="{76052228-8041-B442-8C93-2EB5EE48CCAF}">
          <p14:sldIdLst>
            <p14:sldId id="634"/>
            <p14:sldId id="6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1"/>
    <p:restoredTop sz="94687"/>
  </p:normalViewPr>
  <p:slideViewPr>
    <p:cSldViewPr snapToGrid="0" snapToObjects="1">
      <p:cViewPr varScale="1">
        <p:scale>
          <a:sx n="60" d="100"/>
          <a:sy n="60" d="100"/>
        </p:scale>
        <p:origin x="440" y="20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1665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154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5336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6611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588E03A4-3573-554C-A3D5-6C47F1BED08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79998" y="1525374"/>
            <a:ext cx="19304002" cy="12190626"/>
          </a:xfrm>
          <a:prstGeom prst="rect">
            <a:avLst/>
          </a:prstGeom>
        </p:spPr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B2E5723-D7D7-0648-B7D8-3C3646B951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27052" y="1518499"/>
            <a:ext cx="9650809" cy="116899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" pitchFamily="2" charset="0"/>
              </a:defRPr>
            </a:lvl1pPr>
          </a:lstStyle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401180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D5C8CFA6-D86F-0B40-980C-BF29A09F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79999" y="1518499"/>
            <a:ext cx="9650808" cy="116899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" pitchFamily="2" charset="0"/>
              </a:defRPr>
            </a:lvl1pPr>
          </a:lstStyle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13991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8A103519-3002-4B48-A7F4-F55DF39FA41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24384000" cy="1371599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" pitchFamily="2" charset="0"/>
              </a:defRPr>
            </a:lvl1pPr>
          </a:lstStyle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064068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ransition spd="med"/>
  <p:txStyles>
    <p:titleStyle>
      <a:lvl1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1pPr>
      <a:lvl2pPr marL="0" marR="0" indent="4572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2pPr>
      <a:lvl3pPr marL="0" marR="0" indent="9144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3pPr>
      <a:lvl4pPr marL="0" marR="0" indent="13716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4pPr>
      <a:lvl5pPr marL="0" marR="0" indent="18288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5pPr>
      <a:lvl6pPr marL="0" marR="0" indent="22860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6pPr>
      <a:lvl7pPr marL="0" marR="0" indent="27432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7pPr>
      <a:lvl8pPr marL="0" marR="0" indent="32004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8pPr>
      <a:lvl9pPr marL="0" marR="0" indent="365760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eonik Bold"/>
        </a:defRPr>
      </a:lvl9pPr>
    </p:titleStyle>
    <p:bodyStyle>
      <a:lvl1pPr marL="2286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1pPr>
      <a:lvl2pPr marL="8382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2pPr>
      <a:lvl3pPr marL="14478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3pPr>
      <a:lvl4pPr marL="20574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4pPr>
      <a:lvl5pPr marL="26670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5pPr>
      <a:lvl6pPr marL="32766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6pPr>
      <a:lvl7pPr marL="38862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7pPr>
      <a:lvl8pPr marL="44958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8pPr>
      <a:lvl9pPr marL="5105400" marR="0" indent="-228600" algn="l" defTabSz="914400" rtl="0" latinLnBrk="0">
        <a:lnSpc>
          <a:spcPts val="2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Aeonik Regular"/>
          <a:ea typeface="Aeonik Regular"/>
          <a:cs typeface="Aeonik Regular"/>
          <a:sym typeface="Aeon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Rektangel"/>
          <p:cNvSpPr/>
          <p:nvPr/>
        </p:nvSpPr>
        <p:spPr>
          <a:xfrm>
            <a:off x="11938000" y="0"/>
            <a:ext cx="508000" cy="50811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21" name="WELCOME"/>
          <p:cNvSpPr txBox="1">
            <a:spLocks noGrp="1"/>
          </p:cNvSpPr>
          <p:nvPr>
            <p:ph type="title" idx="4294967295"/>
          </p:nvPr>
        </p:nvSpPr>
        <p:spPr>
          <a:xfrm>
            <a:off x="2540000" y="5082071"/>
            <a:ext cx="19304000" cy="3552825"/>
          </a:xfrm>
          <a:prstGeom prst="rect">
            <a:avLst/>
          </a:prstGeom>
        </p:spPr>
        <p:txBody>
          <a:bodyPr lIns="0" tIns="324000" rIns="0" bIns="0" anchor="ctr"/>
          <a:lstStyle>
            <a:lvl1pPr algn="ctr">
              <a:lnSpc>
                <a:spcPts val="20000"/>
              </a:lnSpc>
              <a:defRPr sz="17900" cap="all" baseline="558">
                <a:latin typeface="+mj-lt"/>
                <a:ea typeface="+mj-ea"/>
                <a:cs typeface="+mj-cs"/>
                <a:sym typeface="Reckless Neue Medium"/>
              </a:defRPr>
            </a:lvl1pPr>
          </a:lstStyle>
          <a:p>
            <a:r>
              <a:rPr sz="18100" baseline="0" dirty="0">
                <a:latin typeface="Times" pitchFamily="2" charset="0"/>
              </a:rPr>
              <a:t>WELCOME</a:t>
            </a:r>
          </a:p>
        </p:txBody>
      </p:sp>
      <p:sp>
        <p:nvSpPr>
          <p:cNvPr id="222" name="Rektangel"/>
          <p:cNvSpPr/>
          <p:nvPr/>
        </p:nvSpPr>
        <p:spPr>
          <a:xfrm>
            <a:off x="11938000" y="8634896"/>
            <a:ext cx="508000" cy="50811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23" name="Bild" descr="B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971092" y="10737388"/>
            <a:ext cx="2441816" cy="254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ruppera"/>
          <p:cNvSpPr/>
          <p:nvPr/>
        </p:nvSpPr>
        <p:spPr>
          <a:xfrm rot="1200000">
            <a:off x="11937999" y="-1659683"/>
            <a:ext cx="508001" cy="1703536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536" name="CLICK TO ADD A TWO LINE HEADLINE"/>
          <p:cNvSpPr txBox="1">
            <a:spLocks noGrp="1"/>
          </p:cNvSpPr>
          <p:nvPr>
            <p:ph type="title" idx="4294967295"/>
          </p:nvPr>
        </p:nvSpPr>
        <p:spPr>
          <a:xfrm rot="1200000">
            <a:off x="3414060" y="2177421"/>
            <a:ext cx="19304001" cy="4572001"/>
          </a:xfrm>
          <a:prstGeom prst="rect">
            <a:avLst/>
          </a:prstGeom>
          <a:solidFill>
            <a:srgbClr val="FFFFFF"/>
          </a:solidFill>
        </p:spPr>
        <p:txBody>
          <a:bodyPr lIns="0" tIns="216000" rIns="0" bIns="0" anchor="ctr"/>
          <a:lstStyle/>
          <a:p>
            <a:pPr algn="ctr">
              <a:lnSpc>
                <a:spcPts val="12000"/>
              </a:lnSpc>
              <a:defRPr sz="11000" cap="all">
                <a:latin typeface="+mj-lt"/>
                <a:ea typeface="+mj-ea"/>
                <a:cs typeface="+mj-cs"/>
                <a:sym typeface="Reckless Neue Medium"/>
              </a:defRPr>
            </a:pPr>
            <a:r>
              <a:rPr sz="11200" dirty="0">
                <a:latin typeface="Times" pitchFamily="2" charset="0"/>
              </a:rPr>
              <a:t>CLICK TO ADD A TWO</a:t>
            </a:r>
            <a:br>
              <a:rPr sz="11200" dirty="0">
                <a:latin typeface="Times" pitchFamily="2" charset="0"/>
              </a:rPr>
            </a:br>
            <a:r>
              <a:rPr sz="11200" dirty="0">
                <a:latin typeface="Times" pitchFamily="2" charset="0"/>
              </a:rPr>
              <a:t>LINE HEADLINE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35795 0.174693" pathEditMode="relative">
                                      <p:cBhvr>
                                        <p:cTn id="6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  <p:sp>
        <p:nvSpPr>
          <p:cNvPr id="2704" name="Linje"/>
          <p:cNvSpPr/>
          <p:nvPr/>
        </p:nvSpPr>
        <p:spPr>
          <a:xfrm>
            <a:off x="5080000" y="692997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05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2706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26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2" name="Write a headline here, it can be up to three lines of text!…">
            <a:extLst>
              <a:ext uri="{FF2B5EF4-FFF2-40B4-BE49-F238E27FC236}">
                <a16:creationId xmlns:a16="http://schemas.microsoft.com/office/drawing/2014/main" id="{7E0352F8-9E3C-2A47-9ECF-20FAF5F1E8F3}"/>
              </a:ext>
            </a:extLst>
          </p:cNvPr>
          <p:cNvSpPr txBox="1"/>
          <p:nvPr/>
        </p:nvSpPr>
        <p:spPr>
          <a:xfrm>
            <a:off x="5079999" y="1365249"/>
            <a:ext cx="17268352" cy="11332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sz="6800" b="1" baseline="0" dirty="0">
                <a:latin typeface="Helvetica" pitchFamily="2" charset="0"/>
              </a:rPr>
              <a:t>Write a headline here, it can be up to three lines of text!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latin typeface="Helvetica" pitchFamily="2" charset="0"/>
              </a:rPr>
              <a:t>Right here you can add a </a:t>
            </a:r>
            <a:r>
              <a:rPr sz="3400" b="1" baseline="0" dirty="0" err="1">
                <a:latin typeface="Helvetica" pitchFamily="2" charset="0"/>
              </a:rPr>
              <a:t>subheadline</a:t>
            </a:r>
            <a:r>
              <a:rPr sz="3400" b="1" baseline="0" dirty="0">
                <a:latin typeface="Helvetica" pitchFamily="2" charset="0"/>
              </a:rPr>
              <a:t>. This can up to about five to six lines or something around that height. My suggestion would be to look and  feel of what looks the best for your content.</a:t>
            </a:r>
          </a:p>
          <a:p>
            <a:pPr>
              <a:defRPr cap="none" baseline="0"/>
            </a:pPr>
            <a:br>
              <a:rPr sz="1700" baseline="0" dirty="0">
                <a:latin typeface="Helvetica" pitchFamily="2" charset="0"/>
              </a:rPr>
            </a:br>
            <a:endParaRPr sz="1700" baseline="0" dirty="0">
              <a:latin typeface="Helvetica" pitchFamily="2" charset="0"/>
            </a:endParaRPr>
          </a:p>
          <a:p>
            <a:pPr>
              <a:defRPr cap="none" baseline="0"/>
            </a:pPr>
            <a:r>
              <a:rPr sz="1700" baseline="0" dirty="0">
                <a:latin typeface="Helvetica" pitchFamily="2" charset="0"/>
              </a:rPr>
              <a:t>This is the text you’ll use to write a longer text. It’s great for slides that are meant to be read by the recipient outside of a presentation. Having too much text in a slide when you’re presenting will not be effective and is something to remember when you’re creating presentations. </a:t>
            </a:r>
          </a:p>
        </p:txBody>
      </p:sp>
      <p:sp>
        <p:nvSpPr>
          <p:cNvPr id="13" name="Your presentation title goes here">
            <a:extLst>
              <a:ext uri="{FF2B5EF4-FFF2-40B4-BE49-F238E27FC236}">
                <a16:creationId xmlns:a16="http://schemas.microsoft.com/office/drawing/2014/main" id="{B26B05BA-6E5C-1546-896D-95375956AAC7}"/>
              </a:ext>
            </a:extLst>
          </p:cNvPr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4" name="BERGHS SOC">
            <a:extLst>
              <a:ext uri="{FF2B5EF4-FFF2-40B4-BE49-F238E27FC236}">
                <a16:creationId xmlns:a16="http://schemas.microsoft.com/office/drawing/2014/main" id="{CCF56EA4-84A8-9E48-AADD-AA4FE7F7C998}"/>
              </a:ext>
            </a:extLst>
          </p:cNvPr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-4166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11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  <p:sp>
        <p:nvSpPr>
          <p:cNvPr id="2113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14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15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9FA32F-F247-4C43-B745-97B085EB8C3E}"/>
              </a:ext>
            </a:extLst>
          </p:cNvPr>
          <p:cNvSpPr txBox="1">
            <a:spLocks/>
          </p:cNvSpPr>
          <p:nvPr/>
        </p:nvSpPr>
        <p:spPr>
          <a:xfrm>
            <a:off x="2540000" y="1525709"/>
            <a:ext cx="19304000" cy="11167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216000" rIns="0" bIns="0" numCol="1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ts val="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SE" sz="18100" i="0" u="none" strike="noStrike" cap="all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" pitchFamily="2" charset="0"/>
                <a:sym typeface="Aeonik Regular"/>
              </a:rPr>
              <a:t>Write a Line, or Two!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-4166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18" name="Here you can write some large text for everyone to see!"/>
          <p:cNvSpPr txBox="1">
            <a:spLocks noGrp="1"/>
          </p:cNvSpPr>
          <p:nvPr>
            <p:ph type="title" idx="4294967295"/>
          </p:nvPr>
        </p:nvSpPr>
        <p:spPr>
          <a:xfrm>
            <a:off x="2540000" y="1525709"/>
            <a:ext cx="19304000" cy="11167580"/>
          </a:xfrm>
          <a:prstGeom prst="rect">
            <a:avLst/>
          </a:prstGeom>
        </p:spPr>
        <p:txBody>
          <a:bodyPr lIns="0" tIns="216000" rIns="0" bIns="0" anchor="ctr"/>
          <a:lstStyle>
            <a:lvl1pPr algn="ctr">
              <a:lnSpc>
                <a:spcPts val="12000"/>
              </a:lnSpc>
              <a:defRPr sz="11000" cap="all">
                <a:latin typeface="+mj-lt"/>
                <a:ea typeface="+mj-ea"/>
                <a:cs typeface="+mj-cs"/>
                <a:sym typeface="Reckless Neue Medium"/>
              </a:defRPr>
            </a:lvl1pPr>
          </a:lstStyle>
          <a:p>
            <a:r>
              <a:rPr sz="11200" dirty="0">
                <a:latin typeface="Times" pitchFamily="2" charset="0"/>
              </a:rPr>
              <a:t>Here you can write some large text for everyone to see!</a:t>
            </a:r>
          </a:p>
        </p:txBody>
      </p:sp>
      <p:sp>
        <p:nvSpPr>
          <p:cNvPr id="2119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20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121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2122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59855F6-1260-7E42-BAF1-4ED8AAB2E8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64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965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9" name="Your presentation title goes here">
            <a:extLst>
              <a:ext uri="{FF2B5EF4-FFF2-40B4-BE49-F238E27FC236}">
                <a16:creationId xmlns:a16="http://schemas.microsoft.com/office/drawing/2014/main" id="{81D88B5D-38E9-AA42-9F95-4084DC15B6C4}"/>
              </a:ext>
            </a:extLst>
          </p:cNvPr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0" name="BERGHS SOC">
            <a:extLst>
              <a:ext uri="{FF2B5EF4-FFF2-40B4-BE49-F238E27FC236}">
                <a16:creationId xmlns:a16="http://schemas.microsoft.com/office/drawing/2014/main" id="{877F1CCA-490A-B640-8874-0CB385F900E5}"/>
              </a:ext>
            </a:extLst>
          </p:cNvPr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  <p:sp>
        <p:nvSpPr>
          <p:cNvPr id="11" name="Write a headline here, it can be up to three lines of text!…">
            <a:extLst>
              <a:ext uri="{FF2B5EF4-FFF2-40B4-BE49-F238E27FC236}">
                <a16:creationId xmlns:a16="http://schemas.microsoft.com/office/drawing/2014/main" id="{F961775D-40BF-164C-9900-969FAC936992}"/>
              </a:ext>
            </a:extLst>
          </p:cNvPr>
          <p:cNvSpPr txBox="1"/>
          <p:nvPr/>
        </p:nvSpPr>
        <p:spPr>
          <a:xfrm>
            <a:off x="5079999" y="1366345"/>
            <a:ext cx="8636996" cy="1133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sz="6800" b="1" baseline="0" dirty="0">
                <a:latin typeface="Helvetica" pitchFamily="2" charset="0"/>
              </a:rPr>
              <a:t>Write a headline here, it can be up to three lines of text!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Right here you can add a </a:t>
            </a:r>
            <a:r>
              <a:rPr sz="3400" b="1" baseline="0" dirty="0" err="1">
                <a:latin typeface="Helvetica" pitchFamily="2" charset="0"/>
              </a:rPr>
              <a:t>subheadline</a:t>
            </a:r>
            <a:r>
              <a:rPr sz="3400" b="1" baseline="0" dirty="0">
                <a:latin typeface="Helvetica" pitchFamily="2" charset="0"/>
              </a:rPr>
              <a:t>. This can up to about five to six lines or something around that height. My suggestion would be to look and  feel of what looks the best for your content.</a:t>
            </a:r>
          </a:p>
          <a:p>
            <a:pPr>
              <a:defRPr cap="none" baseline="0"/>
            </a:pPr>
            <a:br>
              <a:rPr lang="sv-SE" sz="1700" baseline="0" dirty="0">
                <a:latin typeface="Helvetica" pitchFamily="2" charset="0"/>
              </a:rPr>
            </a:br>
            <a:br>
              <a:rPr sz="1700" baseline="0" dirty="0">
                <a:latin typeface="Helvetica" pitchFamily="2" charset="0"/>
              </a:rPr>
            </a:br>
            <a:r>
              <a:rPr sz="1700" baseline="0" dirty="0">
                <a:latin typeface="Helvetica" pitchFamily="2" charset="0"/>
              </a:rPr>
              <a:t>This is the text you’ll use to write a longer text. It’s great for slides that are meant to be read by the recipient outside of a presentation. Having too much text in a slide when you’re presenting will not be effective and is something to remember when you’re creating presentations.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7F870E8-C74E-5947-B2C9-96D3ADB6F6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72" name="→…"/>
          <p:cNvSpPr txBox="1"/>
          <p:nvPr/>
        </p:nvSpPr>
        <p:spPr>
          <a:xfrm>
            <a:off x="504000" y="1350001"/>
            <a:ext cx="4060820" cy="11347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r"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br>
              <a:rPr sz="6800" b="1" baseline="0" dirty="0">
                <a:latin typeface="Helvetica" pitchFamily="2" charset="0"/>
              </a:rPr>
            </a:br>
            <a:br>
              <a:rPr sz="6800" b="1" baseline="0" dirty="0">
                <a:latin typeface="Helvetica" pitchFamily="2" charset="0"/>
              </a:rPr>
            </a:br>
            <a:endParaRPr sz="68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→</a:t>
            </a: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latin typeface="Helvetica" pitchFamily="2" charset="0"/>
              </a:rPr>
              <a:t>→</a:t>
            </a: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8571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latin typeface="Helvetica" pitchFamily="2" charset="0"/>
              </a:rPr>
              <a:t>→</a:t>
            </a:r>
          </a:p>
        </p:txBody>
      </p:sp>
      <p:sp>
        <p:nvSpPr>
          <p:cNvPr id="2073" name="Write a headline here, it can be up to three lines of text!…"/>
          <p:cNvSpPr txBox="1"/>
          <p:nvPr/>
        </p:nvSpPr>
        <p:spPr>
          <a:xfrm>
            <a:off x="5079999" y="1363227"/>
            <a:ext cx="8636996" cy="113344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lang="en-US" sz="6800" b="1" baseline="0" dirty="0">
                <a:latin typeface="Helvetica" pitchFamily="2" charset="0"/>
              </a:rPr>
              <a:t>Write a headline here, it can be up to three lines of text!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br>
              <a:rPr lang="en-US" sz="3400" b="1" baseline="0" dirty="0">
                <a:latin typeface="Helvetica" pitchFamily="2" charset="0"/>
              </a:rPr>
            </a:br>
            <a:r>
              <a:rPr lang="en-US" sz="3400" b="1" baseline="0" dirty="0">
                <a:latin typeface="Helvetica" pitchFamily="2" charset="0"/>
              </a:rPr>
              <a:t>Here we create lists by adjusting the rows of the arrows on the left as they’re placed in different boxes</a:t>
            </a:r>
            <a:br>
              <a:rPr lang="en-US" sz="3400" b="1" baseline="0" dirty="0">
                <a:latin typeface="Helvetica" pitchFamily="2" charset="0"/>
              </a:rPr>
            </a:br>
            <a:br>
              <a:rPr lang="en-US" sz="3400" b="1" baseline="0" dirty="0">
                <a:latin typeface="Helvetica" pitchFamily="2" charset="0"/>
              </a:rPr>
            </a:br>
            <a:r>
              <a:rPr lang="en-US" sz="3400" b="1" baseline="0" dirty="0">
                <a:latin typeface="Helvetica" pitchFamily="2" charset="0"/>
              </a:rPr>
              <a:t>We can add more arrows/bullets by simply copying them and pasting them onto the row that we would like them to be on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lang="en-US" sz="3400" b="1" baseline="0" dirty="0">
              <a:latin typeface="Helvetica" pitchFamily="2" charset="0"/>
            </a:endParaRP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lang="en-US" sz="3400" b="1" baseline="0" dirty="0">
                <a:latin typeface="Helvetica" pitchFamily="2" charset="0"/>
              </a:rPr>
              <a:t>I think it’s pretty clear how to use this page by now, but I’m just </a:t>
            </a:r>
            <a:r>
              <a:rPr lang="en-US" sz="3400" b="1" baseline="0" dirty="0" err="1">
                <a:latin typeface="Helvetica" pitchFamily="2" charset="0"/>
              </a:rPr>
              <a:t>gonna</a:t>
            </a:r>
            <a:r>
              <a:rPr lang="en-US" sz="3400" b="1" baseline="0" dirty="0">
                <a:latin typeface="Helvetica" pitchFamily="2" charset="0"/>
              </a:rPr>
              <a:t> type something here for the sake of it</a:t>
            </a:r>
          </a:p>
        </p:txBody>
      </p:sp>
      <p:sp>
        <p:nvSpPr>
          <p:cNvPr id="2075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076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077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2078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0" name="➊   ➋…"/>
          <p:cNvSpPr txBox="1"/>
          <p:nvPr/>
        </p:nvSpPr>
        <p:spPr>
          <a:xfrm>
            <a:off x="503450" y="1363233"/>
            <a:ext cx="4060820" cy="11334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r">
              <a:lnSpc>
                <a:spcPts val="8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sz="6800" b="1" baseline="0" dirty="0">
              <a:latin typeface="Helvetica" pitchFamily="2" charset="0"/>
            </a:endParaRPr>
          </a:p>
          <a:p>
            <a:pPr algn="r">
              <a:lnSpc>
                <a:spcPts val="8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sz="6800" b="1" baseline="0" dirty="0">
              <a:latin typeface="Helvetica" pitchFamily="2" charset="0"/>
            </a:endParaRPr>
          </a:p>
          <a:p>
            <a:pPr algn="r">
              <a:lnSpc>
                <a:spcPts val="8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sz="68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latin typeface="Helvetica" pitchFamily="2" charset="0"/>
              </a:rPr>
              <a:t>➊</a:t>
            </a:r>
            <a:br>
              <a:rPr sz="3400" b="1" baseline="0" dirty="0">
                <a:latin typeface="Helvetica" pitchFamily="2" charset="0"/>
              </a:rPr>
            </a:br>
            <a:br>
              <a:rPr sz="3400" b="1" baseline="0" dirty="0">
                <a:latin typeface="Helvetica" pitchFamily="2" charset="0"/>
              </a:rPr>
            </a:b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➋</a:t>
            </a:r>
            <a:br>
              <a:rPr sz="3400" b="1" baseline="0" dirty="0">
                <a:latin typeface="Helvetica" pitchFamily="2" charset="0"/>
              </a:rPr>
            </a:br>
            <a:br>
              <a:rPr sz="3400" b="1" baseline="0" dirty="0">
                <a:latin typeface="Helvetica" pitchFamily="2" charset="0"/>
              </a:rPr>
            </a:b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endParaRPr sz="3400" b="1" baseline="0" dirty="0">
              <a:latin typeface="Helvetica" pitchFamily="2" charset="0"/>
            </a:endParaRPr>
          </a:p>
          <a:p>
            <a:pPr algn="r"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➌</a:t>
            </a:r>
          </a:p>
        </p:txBody>
      </p:sp>
      <p:sp>
        <p:nvSpPr>
          <p:cNvPr id="2081" name="Write a headline here, it can be up to three lines of text!…"/>
          <p:cNvSpPr txBox="1"/>
          <p:nvPr/>
        </p:nvSpPr>
        <p:spPr>
          <a:xfrm>
            <a:off x="5079999" y="1363233"/>
            <a:ext cx="8636996" cy="11334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sz="6800" b="1" baseline="0" dirty="0">
                <a:latin typeface="Helvetica" pitchFamily="2" charset="0"/>
              </a:rPr>
              <a:t>Write a headline here, it can be up to three lines of text!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This version uses numbered circles instead of the arrows.</a:t>
            </a:r>
            <a:br>
              <a:rPr sz="3400" b="1" baseline="0" dirty="0">
                <a:latin typeface="Helvetica" pitchFamily="2" charset="0"/>
              </a:rPr>
            </a:b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Make sure that the symbols you copy match the text you’re writing in size. </a:t>
            </a:r>
          </a:p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latin typeface="Helvetica" pitchFamily="2" charset="0"/>
              </a:rPr>
              <a:t>To see the size of the text you’re using. Mark it and look to the panel on the right.</a:t>
            </a:r>
            <a:br>
              <a:rPr sz="3400" b="1" baseline="0" dirty="0">
                <a:latin typeface="Helvetica" pitchFamily="2" charset="0"/>
              </a:rPr>
            </a:br>
            <a:br>
              <a:rPr sz="3400" b="1" baseline="0" dirty="0">
                <a:latin typeface="Helvetica" pitchFamily="2" charset="0"/>
              </a:rPr>
            </a:br>
            <a:r>
              <a:rPr sz="3400" b="1" baseline="0" dirty="0">
                <a:latin typeface="Helvetica" pitchFamily="2" charset="0"/>
              </a:rPr>
              <a:t>Here are the rest of the numbers so that you can copy them: ➍➎➏➐➑➒</a:t>
            </a:r>
          </a:p>
        </p:txBody>
      </p:sp>
      <p:sp>
        <p:nvSpPr>
          <p:cNvPr id="2083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084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F93878-5234-3044-A76A-6B07B4836B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Your presentation title goes here">
            <a:extLst>
              <a:ext uri="{FF2B5EF4-FFF2-40B4-BE49-F238E27FC236}">
                <a16:creationId xmlns:a16="http://schemas.microsoft.com/office/drawing/2014/main" id="{78D30FBC-0AB8-D548-91C6-623021391CD8}"/>
              </a:ext>
            </a:extLst>
          </p:cNvPr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4" name="BERGHS SOC">
            <a:extLst>
              <a:ext uri="{FF2B5EF4-FFF2-40B4-BE49-F238E27FC236}">
                <a16:creationId xmlns:a16="http://schemas.microsoft.com/office/drawing/2014/main" id="{53ECA755-2EE6-784E-8C04-87DE6C1CB504}"/>
              </a:ext>
            </a:extLst>
          </p:cNvPr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4866117-0621-F54F-97A7-C7E6BE4FC28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1"/>
            <a:ext cx="12191508" cy="13716000"/>
          </a:xfrm>
        </p:spPr>
      </p:sp>
      <p:sp>
        <p:nvSpPr>
          <p:cNvPr id="1945" name="This is a big area that you can use to write a quote. It works really well with an image on the side!…"/>
          <p:cNvSpPr txBox="1"/>
          <p:nvPr/>
        </p:nvSpPr>
        <p:spPr>
          <a:xfrm>
            <a:off x="12694537" y="2540000"/>
            <a:ext cx="10670731" cy="863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sz="6800" b="1" baseline="0" dirty="0">
                <a:latin typeface="Helvetica" pitchFamily="2" charset="0"/>
              </a:rPr>
              <a:t>This is a big area that you can use to write a quote. It works really well with an image on the side!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br>
              <a:rPr sz="1700" b="1" baseline="0" dirty="0">
                <a:latin typeface="Helvetica" pitchFamily="2" charset="0"/>
              </a:rPr>
            </a:br>
            <a:r>
              <a:rPr sz="1700" b="1" baseline="0" dirty="0">
                <a:latin typeface="Helvetica" pitchFamily="2" charset="0"/>
              </a:rPr>
              <a:t>- Name </a:t>
            </a:r>
            <a:r>
              <a:rPr sz="1700" b="1" baseline="0" dirty="0" err="1">
                <a:latin typeface="Helvetica" pitchFamily="2" charset="0"/>
              </a:rPr>
              <a:t>Namesson</a:t>
            </a:r>
            <a:endParaRPr sz="1700" b="1" baseline="0" dirty="0">
              <a:latin typeface="Helvetica" pitchFamily="2" charset="0"/>
            </a:endParaRPr>
          </a:p>
        </p:txBody>
      </p:sp>
      <p:pic>
        <p:nvPicPr>
          <p:cNvPr id="1946" name="Bild" descr="Bild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12694537" y="501463"/>
            <a:ext cx="1416466" cy="10227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7" name="Bild" descr="Bild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 rot="10800000">
            <a:off x="12694537" y="12201869"/>
            <a:ext cx="1416466" cy="1022766"/>
          </a:xfrm>
          <a:prstGeom prst="rect">
            <a:avLst/>
          </a:prstGeom>
          <a:ln w="12700">
            <a:miter lim="400000"/>
          </a:ln>
        </p:spPr>
      </p:pic>
      <p:sp>
        <p:nvSpPr>
          <p:cNvPr id="1948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949" name="Linje"/>
          <p:cNvSpPr/>
          <p:nvPr/>
        </p:nvSpPr>
        <p:spPr>
          <a:xfrm>
            <a:off x="5079999" y="692998"/>
            <a:ext cx="711150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950" name="Your presentation title goes here"/>
          <p:cNvSpPr txBox="1"/>
          <p:nvPr/>
        </p:nvSpPr>
        <p:spPr>
          <a:xfrm>
            <a:off x="5079999" y="313064"/>
            <a:ext cx="711150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951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572CA94-1893-0A4D-8D93-2EABDB4220A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12191508" cy="13716000"/>
          </a:xfrm>
        </p:spPr>
      </p:sp>
      <p:pic>
        <p:nvPicPr>
          <p:cNvPr id="1955" name="Bild" descr="Bild"/>
          <p:cNvPicPr>
            <a:picLocks noChangeAspect="1"/>
          </p:cNvPicPr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12694537" y="501463"/>
            <a:ext cx="1416466" cy="10227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6" name="Bild" descr="Bild"/>
          <p:cNvPicPr>
            <a:picLocks noChangeAspect="1"/>
          </p:cNvPicPr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 rot="10800000">
            <a:off x="12694537" y="12201869"/>
            <a:ext cx="1416466" cy="1022766"/>
          </a:xfrm>
          <a:prstGeom prst="rect">
            <a:avLst/>
          </a:prstGeom>
          <a:ln w="12700">
            <a:miter lim="400000"/>
          </a:ln>
        </p:spPr>
      </p:pic>
      <p:sp>
        <p:nvSpPr>
          <p:cNvPr id="1957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958" name="Linje"/>
          <p:cNvSpPr/>
          <p:nvPr/>
        </p:nvSpPr>
        <p:spPr>
          <a:xfrm>
            <a:off x="5079999" y="692998"/>
            <a:ext cx="711150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0" name="This is a big area that you can use to write a quote. It works really well with an image on the side!…">
            <a:extLst>
              <a:ext uri="{FF2B5EF4-FFF2-40B4-BE49-F238E27FC236}">
                <a16:creationId xmlns:a16="http://schemas.microsoft.com/office/drawing/2014/main" id="{480E6D6D-C4F9-6545-A4A3-496CA10D5078}"/>
              </a:ext>
            </a:extLst>
          </p:cNvPr>
          <p:cNvSpPr txBox="1"/>
          <p:nvPr/>
        </p:nvSpPr>
        <p:spPr>
          <a:xfrm>
            <a:off x="12694537" y="2540000"/>
            <a:ext cx="10670731" cy="863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sz="6800" b="1" baseline="0" dirty="0">
                <a:latin typeface="Helvetica" pitchFamily="2" charset="0"/>
              </a:rPr>
              <a:t>This is a big area that you can use to write a quote. It works really well with an image on the side!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br>
              <a:rPr sz="1700" b="1" baseline="0" dirty="0">
                <a:latin typeface="Helvetica" pitchFamily="2" charset="0"/>
              </a:rPr>
            </a:br>
            <a:r>
              <a:rPr sz="1700" b="1" baseline="0" dirty="0">
                <a:latin typeface="Helvetica" pitchFamily="2" charset="0"/>
              </a:rPr>
              <a:t>- Name </a:t>
            </a:r>
            <a:r>
              <a:rPr sz="1700" b="1" baseline="0" dirty="0" err="1">
                <a:latin typeface="Helvetica" pitchFamily="2" charset="0"/>
              </a:rPr>
              <a:t>Namesson</a:t>
            </a:r>
            <a:endParaRPr sz="1700" b="1" baseline="0" dirty="0">
              <a:latin typeface="Helvetica" pitchFamily="2" charset="0"/>
            </a:endParaRPr>
          </a:p>
        </p:txBody>
      </p:sp>
      <p:sp>
        <p:nvSpPr>
          <p:cNvPr id="11" name="Your presentation title goes here">
            <a:extLst>
              <a:ext uri="{FF2B5EF4-FFF2-40B4-BE49-F238E27FC236}">
                <a16:creationId xmlns:a16="http://schemas.microsoft.com/office/drawing/2014/main" id="{D596FE4D-C5A5-7144-A409-2C861B166834}"/>
              </a:ext>
            </a:extLst>
          </p:cNvPr>
          <p:cNvSpPr txBox="1"/>
          <p:nvPr/>
        </p:nvSpPr>
        <p:spPr>
          <a:xfrm>
            <a:off x="5079999" y="313064"/>
            <a:ext cx="711150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12" name="BERGHS SOC">
            <a:extLst>
              <a:ext uri="{FF2B5EF4-FFF2-40B4-BE49-F238E27FC236}">
                <a16:creationId xmlns:a16="http://schemas.microsoft.com/office/drawing/2014/main" id="{C270E5CB-8AB7-234F-A3D0-6B6CC42A45A5}"/>
              </a:ext>
            </a:extLst>
          </p:cNvPr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ktangel"/>
          <p:cNvSpPr/>
          <p:nvPr/>
        </p:nvSpPr>
        <p:spPr>
          <a:xfrm>
            <a:off x="11938000" y="0"/>
            <a:ext cx="508000" cy="457105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33" name="Rektangel"/>
          <p:cNvSpPr/>
          <p:nvPr/>
        </p:nvSpPr>
        <p:spPr>
          <a:xfrm>
            <a:off x="11938000" y="9144942"/>
            <a:ext cx="508000" cy="457105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34" name="Bild" descr="B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971092" y="10737388"/>
            <a:ext cx="2441816" cy="25400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WELCOME TO THIS! AN AMAZING COURSE!">
            <a:extLst>
              <a:ext uri="{FF2B5EF4-FFF2-40B4-BE49-F238E27FC236}">
                <a16:creationId xmlns:a16="http://schemas.microsoft.com/office/drawing/2014/main" id="{6CE9BA07-B733-5640-8C45-0665E96E954A}"/>
              </a:ext>
            </a:extLst>
          </p:cNvPr>
          <p:cNvSpPr txBox="1">
            <a:spLocks/>
          </p:cNvSpPr>
          <p:nvPr/>
        </p:nvSpPr>
        <p:spPr>
          <a:xfrm>
            <a:off x="2540000" y="4571057"/>
            <a:ext cx="19304000" cy="4573886"/>
          </a:xfrm>
          <a:prstGeom prst="rect">
            <a:avLst/>
          </a:prstGeom>
        </p:spPr>
        <p:txBody>
          <a:bodyPr lIns="0" tIns="216000" rIns="0" bIns="0" anchor="ctr"/>
          <a:lstStyle>
            <a:lvl1pPr marL="0" marR="0" indent="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1pPr>
            <a:lvl2pPr marL="0" marR="0" indent="4572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2pPr>
            <a:lvl3pPr marL="0" marR="0" indent="9144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3pPr>
            <a:lvl4pPr marL="0" marR="0" indent="13716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4pPr>
            <a:lvl5pPr marL="0" marR="0" indent="18288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5pPr>
            <a:lvl6pPr marL="0" marR="0" indent="22860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6pPr>
            <a:lvl7pPr marL="0" marR="0" indent="27432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7pPr>
            <a:lvl8pPr marL="0" marR="0" indent="32004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8pPr>
            <a:lvl9pPr marL="0" marR="0" indent="36576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9pPr>
          </a:lstStyle>
          <a:p>
            <a:pPr algn="ctr" hangingPunct="1">
              <a:lnSpc>
                <a:spcPts val="12000"/>
              </a:lnSpc>
              <a:defRPr sz="11000" cap="all">
                <a:latin typeface="+mj-lt"/>
                <a:ea typeface="+mj-ea"/>
                <a:cs typeface="+mj-cs"/>
                <a:sym typeface="Reckless Neue Medium"/>
              </a:defRPr>
            </a:pPr>
            <a:r>
              <a:rPr lang="en-US" sz="11200" cap="all" dirty="0">
                <a:latin typeface="Times" pitchFamily="2" charset="0"/>
                <a:ea typeface="+mj-ea"/>
                <a:cs typeface="+mj-cs"/>
                <a:sym typeface="Reckless Neue Medium"/>
              </a:rPr>
              <a:t>WELCOME TO THIS!</a:t>
            </a:r>
            <a:br>
              <a:rPr lang="en-US" sz="11200" cap="all" dirty="0">
                <a:latin typeface="Times" pitchFamily="2" charset="0"/>
                <a:ea typeface="+mj-ea"/>
                <a:cs typeface="+mj-cs"/>
                <a:sym typeface="Reckless Neue Medium"/>
              </a:rPr>
            </a:br>
            <a:r>
              <a:rPr lang="en-US" sz="11200" cap="all" dirty="0">
                <a:latin typeface="Times" pitchFamily="2" charset="0"/>
                <a:ea typeface="+mj-ea"/>
                <a:cs typeface="+mj-cs"/>
                <a:sym typeface="Reckless Neue Medium"/>
              </a:rPr>
              <a:t>AN AMAZING COURSE!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BA86039-10E3-8A45-A6F2-13E503298C5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81836" y="-1"/>
            <a:ext cx="19302163" cy="13716001"/>
          </a:xfrm>
        </p:spPr>
      </p:sp>
      <p:sp>
        <p:nvSpPr>
          <p:cNvPr id="2709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-4166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10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1D63BAE-9D39-8749-BD4D-96B43AB154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</p:spPr>
      </p:sp>
      <p:sp>
        <p:nvSpPr>
          <p:cNvPr id="2715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2716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  <a:ea typeface="+mj-ea"/>
              </a:rPr>
              <a:t>BERGHS</a:t>
            </a:r>
            <a:r>
              <a:rPr sz="1700" b="1" baseline="0" dirty="0">
                <a:latin typeface="Helvetica" pitchFamily="2" charset="0"/>
              </a:rPr>
              <a:t> SOC</a:t>
            </a:r>
          </a:p>
        </p:txBody>
      </p:sp>
      <p:sp>
        <p:nvSpPr>
          <p:cNvPr id="7" name="Linje">
            <a:extLst>
              <a:ext uri="{FF2B5EF4-FFF2-40B4-BE49-F238E27FC236}">
                <a16:creationId xmlns:a16="http://schemas.microsoft.com/office/drawing/2014/main" id="{3AFE356E-9786-D94C-9714-D2007B91465E}"/>
              </a:ext>
            </a:extLst>
          </p:cNvPr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  <p:sp>
        <p:nvSpPr>
          <p:cNvPr id="8" name="Linje">
            <a:extLst>
              <a:ext uri="{FF2B5EF4-FFF2-40B4-BE49-F238E27FC236}">
                <a16:creationId xmlns:a16="http://schemas.microsoft.com/office/drawing/2014/main" id="{D2F28D44-3DF5-B447-9191-C0FCAF627960}"/>
              </a:ext>
            </a:extLst>
          </p:cNvPr>
          <p:cNvSpPr/>
          <p:nvPr/>
        </p:nvSpPr>
        <p:spPr>
          <a:xfrm>
            <a:off x="5080000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8912DDB-CB70-DF4F-A907-A4361F293E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</p:spPr>
      </p:sp>
      <p:sp>
        <p:nvSpPr>
          <p:cNvPr id="2719" name="Linje"/>
          <p:cNvSpPr/>
          <p:nvPr/>
        </p:nvSpPr>
        <p:spPr>
          <a:xfrm>
            <a:off x="503451" y="692998"/>
            <a:ext cx="4073519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20" name="Linje"/>
          <p:cNvSpPr/>
          <p:nvPr/>
        </p:nvSpPr>
        <p:spPr>
          <a:xfrm>
            <a:off x="5079999" y="692998"/>
            <a:ext cx="18799701" cy="1"/>
          </a:xfrm>
          <a:prstGeom prst="line">
            <a:avLst/>
          </a:prstGeom>
          <a:solidFill>
            <a:srgbClr val="000000">
              <a:alpha val="0"/>
            </a:srgbClr>
          </a:solidFill>
          <a:ln w="12700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 algn="ctr" defTabSz="2438338">
              <a:lnSpc>
                <a:spcPct val="100000"/>
              </a:lnSpc>
              <a:defRPr sz="2400" cap="none" baseline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21" name="Your presentation title goes here"/>
          <p:cNvSpPr txBox="1"/>
          <p:nvPr/>
        </p:nvSpPr>
        <p:spPr>
          <a:xfrm>
            <a:off x="5079999" y="313064"/>
            <a:ext cx="18799702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Your presentation title goes here</a:t>
            </a:r>
          </a:p>
        </p:txBody>
      </p:sp>
      <p:sp>
        <p:nvSpPr>
          <p:cNvPr id="2722" name="BERGHS SOC"/>
          <p:cNvSpPr txBox="1"/>
          <p:nvPr/>
        </p:nvSpPr>
        <p:spPr>
          <a:xfrm>
            <a:off x="503451" y="313064"/>
            <a:ext cx="4060819" cy="316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lvl1pPr>
          </a:lstStyle>
          <a:p>
            <a:r>
              <a:rPr sz="1700" b="1" baseline="0" dirty="0">
                <a:latin typeface="Helvetica" pitchFamily="2" charset="0"/>
              </a:rPr>
              <a:t>BERGHS SOC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ktangel"/>
          <p:cNvSpPr/>
          <p:nvPr/>
        </p:nvSpPr>
        <p:spPr>
          <a:xfrm>
            <a:off x="-1" y="11173438"/>
            <a:ext cx="2288486" cy="254256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361" name="Rektangel"/>
          <p:cNvSpPr/>
          <p:nvPr/>
        </p:nvSpPr>
        <p:spPr>
          <a:xfrm>
            <a:off x="-1" y="-1"/>
            <a:ext cx="2288486" cy="91366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10" name="Subject Title…">
            <a:extLst>
              <a:ext uri="{FF2B5EF4-FFF2-40B4-BE49-F238E27FC236}">
                <a16:creationId xmlns:a16="http://schemas.microsoft.com/office/drawing/2014/main" id="{0284889A-3C20-354E-87F4-2C8BAB77AC54}"/>
              </a:ext>
            </a:extLst>
          </p:cNvPr>
          <p:cNvSpPr txBox="1"/>
          <p:nvPr/>
        </p:nvSpPr>
        <p:spPr>
          <a:xfrm>
            <a:off x="5079999" y="11109325"/>
            <a:ext cx="17268352" cy="1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4000"/>
              </a:lnSpc>
              <a:defRPr sz="3500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solidFill>
                  <a:schemeClr val="bg1"/>
                </a:solidFill>
                <a:latin typeface="Helvetica" pitchFamily="2" charset="0"/>
              </a:rPr>
              <a:t>Subject Title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br>
              <a:rPr sz="1700" b="1" baseline="0" dirty="0">
                <a:solidFill>
                  <a:schemeClr val="bg1"/>
                </a:solidFill>
                <a:latin typeface="Helvetica" pitchFamily="2" charset="0"/>
              </a:rPr>
            </a:br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Subject Coordinator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Date</a:t>
            </a:r>
          </a:p>
        </p:txBody>
      </p:sp>
      <p:sp>
        <p:nvSpPr>
          <p:cNvPr id="11" name="WELCOME…">
            <a:extLst>
              <a:ext uri="{FF2B5EF4-FFF2-40B4-BE49-F238E27FC236}">
                <a16:creationId xmlns:a16="http://schemas.microsoft.com/office/drawing/2014/main" id="{B919DFF4-1F27-0A4D-A3FB-048DAC865B9C}"/>
              </a:ext>
            </a:extLst>
          </p:cNvPr>
          <p:cNvSpPr txBox="1"/>
          <p:nvPr/>
        </p:nvSpPr>
        <p:spPr>
          <a:xfrm>
            <a:off x="5079999" y="4300244"/>
            <a:ext cx="18290354" cy="585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Here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we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can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write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a short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introduction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to the presentation.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Are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we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presenting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a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course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? Or a workshop?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Take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the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opportunity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to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introduce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your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subject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!</a:t>
            </a:r>
          </a:p>
        </p:txBody>
      </p:sp>
      <p:sp>
        <p:nvSpPr>
          <p:cNvPr id="12" name="WELCOME…">
            <a:extLst>
              <a:ext uri="{FF2B5EF4-FFF2-40B4-BE49-F238E27FC236}">
                <a16:creationId xmlns:a16="http://schemas.microsoft.com/office/drawing/2014/main" id="{EB2E7010-4F5B-5E45-AFB1-A5AC38BBF092}"/>
              </a:ext>
            </a:extLst>
          </p:cNvPr>
          <p:cNvSpPr txBox="1"/>
          <p:nvPr/>
        </p:nvSpPr>
        <p:spPr>
          <a:xfrm>
            <a:off x="5079999" y="1241424"/>
            <a:ext cx="18290354" cy="3076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108000" rIns="0" bIns="0">
            <a:normAutofit/>
          </a:bodyPr>
          <a:lstStyle/>
          <a:p>
            <a:pPr>
              <a:lnSpc>
                <a:spcPts val="18000"/>
              </a:lnSpc>
              <a:defRPr sz="17900" baseline="-13966">
                <a:latin typeface="+mj-lt"/>
                <a:ea typeface="+mj-ea"/>
                <a:cs typeface="+mj-cs"/>
                <a:sym typeface="Reckless Neue Medium"/>
              </a:defRPr>
            </a:pPr>
            <a:r>
              <a:rPr sz="18100" baseline="0" dirty="0">
                <a:solidFill>
                  <a:schemeClr val="bg1"/>
                </a:solidFill>
                <a:latin typeface="Times" pitchFamily="2" charset="0"/>
              </a:rPr>
              <a:t>WELCOME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Rektangel"/>
          <p:cNvSpPr/>
          <p:nvPr/>
        </p:nvSpPr>
        <p:spPr>
          <a:xfrm>
            <a:off x="-1" y="11173438"/>
            <a:ext cx="2288486" cy="254256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370" name="Rektangel"/>
          <p:cNvSpPr/>
          <p:nvPr/>
        </p:nvSpPr>
        <p:spPr>
          <a:xfrm>
            <a:off x="-1" y="-1"/>
            <a:ext cx="2288486" cy="91366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8" name="WELCOME TO THIS! Here we go!…">
            <a:extLst>
              <a:ext uri="{FF2B5EF4-FFF2-40B4-BE49-F238E27FC236}">
                <a16:creationId xmlns:a16="http://schemas.microsoft.com/office/drawing/2014/main" id="{B21B0402-DBE7-5542-BFF4-049A57D0C985}"/>
              </a:ext>
            </a:extLst>
          </p:cNvPr>
          <p:cNvSpPr txBox="1"/>
          <p:nvPr/>
        </p:nvSpPr>
        <p:spPr>
          <a:xfrm>
            <a:off x="5079999" y="1231900"/>
            <a:ext cx="17268352" cy="3359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0000" rIns="0" bIns="0">
            <a:normAutofit/>
          </a:bodyPr>
          <a:lstStyle/>
          <a:p>
            <a:pPr>
              <a:lnSpc>
                <a:spcPts val="12000"/>
              </a:lnSpc>
              <a:defRPr sz="11000" baseline="-15454">
                <a:latin typeface="+mj-lt"/>
                <a:ea typeface="+mj-ea"/>
                <a:cs typeface="+mj-cs"/>
                <a:sym typeface="Reckless Neue Medium"/>
              </a:defRPr>
            </a:pPr>
            <a:r>
              <a:rPr sz="11200" baseline="0" dirty="0">
                <a:solidFill>
                  <a:schemeClr val="bg1"/>
                </a:solidFill>
                <a:latin typeface="Times" pitchFamily="2" charset="0"/>
              </a:rPr>
              <a:t>WELCOME TO THIS!</a:t>
            </a:r>
            <a:br>
              <a:rPr sz="11200" baseline="0" dirty="0">
                <a:solidFill>
                  <a:schemeClr val="bg1"/>
                </a:solidFill>
                <a:latin typeface="Times" pitchFamily="2" charset="0"/>
              </a:rPr>
            </a:br>
            <a:r>
              <a:rPr sz="11200" baseline="0" dirty="0">
                <a:solidFill>
                  <a:schemeClr val="bg1"/>
                </a:solidFill>
                <a:latin typeface="Times" pitchFamily="2" charset="0"/>
              </a:rPr>
              <a:t>Here we go!</a:t>
            </a:r>
          </a:p>
        </p:txBody>
      </p:sp>
      <p:sp>
        <p:nvSpPr>
          <p:cNvPr id="9" name="WELCOME TO THIS! Here we go!…">
            <a:extLst>
              <a:ext uri="{FF2B5EF4-FFF2-40B4-BE49-F238E27FC236}">
                <a16:creationId xmlns:a16="http://schemas.microsoft.com/office/drawing/2014/main" id="{3D12128D-EFD5-3C46-A997-B2379A080BAF}"/>
              </a:ext>
            </a:extLst>
          </p:cNvPr>
          <p:cNvSpPr txBox="1"/>
          <p:nvPr/>
        </p:nvSpPr>
        <p:spPr>
          <a:xfrm>
            <a:off x="5079999" y="4591050"/>
            <a:ext cx="17268352" cy="4542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solidFill>
                  <a:schemeClr val="bg1"/>
                </a:solidFill>
                <a:latin typeface="Helvetica" pitchFamily="2" charset="0"/>
              </a:rPr>
              <a:t>Here we can write a short introduction to the presentation. Are we studying a course? Or a workshop? Take the opportunity to introduce your subject!</a:t>
            </a:r>
          </a:p>
        </p:txBody>
      </p:sp>
      <p:sp>
        <p:nvSpPr>
          <p:cNvPr id="13" name="Subject Title…">
            <a:extLst>
              <a:ext uri="{FF2B5EF4-FFF2-40B4-BE49-F238E27FC236}">
                <a16:creationId xmlns:a16="http://schemas.microsoft.com/office/drawing/2014/main" id="{3C0312F6-86AE-884A-9657-0BC9802807D2}"/>
              </a:ext>
            </a:extLst>
          </p:cNvPr>
          <p:cNvSpPr txBox="1"/>
          <p:nvPr/>
        </p:nvSpPr>
        <p:spPr>
          <a:xfrm>
            <a:off x="5079999" y="11109325"/>
            <a:ext cx="17268352" cy="1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4000"/>
              </a:lnSpc>
              <a:defRPr sz="3500" baseline="0">
                <a:latin typeface="+mn-lt"/>
                <a:ea typeface="+mn-ea"/>
                <a:cs typeface="+mn-cs"/>
                <a:sym typeface="Aeonik Bold"/>
              </a:defRPr>
            </a:pPr>
            <a:r>
              <a:rPr sz="3400" b="1" baseline="0" dirty="0">
                <a:solidFill>
                  <a:schemeClr val="bg1"/>
                </a:solidFill>
                <a:latin typeface="Helvetica" pitchFamily="2" charset="0"/>
              </a:rPr>
              <a:t>Subject Title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br>
              <a:rPr sz="1700" b="1" baseline="0" dirty="0">
                <a:solidFill>
                  <a:schemeClr val="bg1"/>
                </a:solidFill>
                <a:latin typeface="Helvetica" pitchFamily="2" charset="0"/>
              </a:rPr>
            </a:br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Subject Coordinator</a:t>
            </a:r>
          </a:p>
          <a:p>
            <a:pPr>
              <a:defRPr>
                <a:latin typeface="+mn-lt"/>
                <a:ea typeface="+mn-ea"/>
                <a:cs typeface="+mn-cs"/>
                <a:sym typeface="Aeonik Bold"/>
              </a:defRPr>
            </a:pPr>
            <a:r>
              <a:rPr sz="1700" b="1" baseline="0" dirty="0">
                <a:solidFill>
                  <a:schemeClr val="bg1"/>
                </a:solidFill>
                <a:latin typeface="Helvetica" pitchFamily="2" charset="0"/>
              </a:rPr>
              <a:t>Date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Rektangel"/>
          <p:cNvSpPr/>
          <p:nvPr/>
        </p:nvSpPr>
        <p:spPr>
          <a:xfrm>
            <a:off x="-1" y="11173438"/>
            <a:ext cx="2288486" cy="254256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421" name="Rektangel"/>
          <p:cNvSpPr/>
          <p:nvPr/>
        </p:nvSpPr>
        <p:spPr>
          <a:xfrm>
            <a:off x="-1" y="-1"/>
            <a:ext cx="2288486" cy="91366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7" name="First we’re doing this…">
            <a:extLst>
              <a:ext uri="{FF2B5EF4-FFF2-40B4-BE49-F238E27FC236}">
                <a16:creationId xmlns:a16="http://schemas.microsoft.com/office/drawing/2014/main" id="{930D66D0-FA28-8144-8B5C-3BAAAAC180FE}"/>
              </a:ext>
            </a:extLst>
          </p:cNvPr>
          <p:cNvSpPr txBox="1"/>
          <p:nvPr/>
        </p:nvSpPr>
        <p:spPr>
          <a:xfrm>
            <a:off x="7115485" y="3308400"/>
            <a:ext cx="15235200" cy="7365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First we’re doing this</a:t>
            </a:r>
          </a:p>
          <a:p>
            <a:pPr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Then we’re doing this</a:t>
            </a:r>
          </a:p>
          <a:p>
            <a:pPr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And after that, we’re doing this</a:t>
            </a:r>
          </a:p>
          <a:p>
            <a:pPr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And here we have the rest of the numbers to copy: ➎➏➐➑➒</a:t>
            </a:r>
          </a:p>
        </p:txBody>
      </p:sp>
      <p:sp>
        <p:nvSpPr>
          <p:cNvPr id="8" name="➊…">
            <a:extLst>
              <a:ext uri="{FF2B5EF4-FFF2-40B4-BE49-F238E27FC236}">
                <a16:creationId xmlns:a16="http://schemas.microsoft.com/office/drawing/2014/main" id="{BC7D2A50-DCAC-244D-8B79-215AD5BC1877}"/>
              </a:ext>
            </a:extLst>
          </p:cNvPr>
          <p:cNvSpPr txBox="1"/>
          <p:nvPr/>
        </p:nvSpPr>
        <p:spPr>
          <a:xfrm>
            <a:off x="5079999" y="3306861"/>
            <a:ext cx="1523307" cy="7365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r"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➊</a:t>
            </a:r>
          </a:p>
          <a:p>
            <a:pPr algn="r"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➋</a:t>
            </a:r>
          </a:p>
          <a:p>
            <a:pPr algn="r"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➌</a:t>
            </a:r>
          </a:p>
          <a:p>
            <a:pPr algn="r">
              <a:lnSpc>
                <a:spcPts val="8000"/>
              </a:lnSpc>
              <a:defRPr sz="5700" cap="none" baseline="8771">
                <a:latin typeface="+mn-lt"/>
                <a:ea typeface="+mn-ea"/>
                <a:cs typeface="+mn-cs"/>
                <a:sym typeface="Aeonik Bold"/>
              </a:defRPr>
            </a:pPr>
            <a:r>
              <a:rPr sz="5500" b="1" baseline="0" dirty="0">
                <a:solidFill>
                  <a:schemeClr val="bg1"/>
                </a:solidFill>
                <a:latin typeface="Helvetica" pitchFamily="2" charset="0"/>
              </a:rPr>
              <a:t>➍</a:t>
            </a:r>
          </a:p>
        </p:txBody>
      </p:sp>
      <p:sp>
        <p:nvSpPr>
          <p:cNvPr id="9" name="Agenda">
            <a:extLst>
              <a:ext uri="{FF2B5EF4-FFF2-40B4-BE49-F238E27FC236}">
                <a16:creationId xmlns:a16="http://schemas.microsoft.com/office/drawing/2014/main" id="{DBFFCD62-BA50-0A42-A947-EF327ED16C71}"/>
              </a:ext>
            </a:extLst>
          </p:cNvPr>
          <p:cNvSpPr txBox="1"/>
          <p:nvPr/>
        </p:nvSpPr>
        <p:spPr>
          <a:xfrm>
            <a:off x="5079999" y="1231900"/>
            <a:ext cx="17270686" cy="2068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108000" rIns="0" bIns="0">
            <a:normAutofit/>
          </a:bodyPr>
          <a:lstStyle>
            <a:lvl1pPr>
              <a:lnSpc>
                <a:spcPts val="12000"/>
              </a:lnSpc>
              <a:defRPr sz="11000" baseline="-15454">
                <a:latin typeface="+mj-lt"/>
                <a:ea typeface="+mj-ea"/>
                <a:cs typeface="+mj-cs"/>
                <a:sym typeface="Reckless Neue Medium"/>
              </a:defRPr>
            </a:lvl1pPr>
          </a:lstStyle>
          <a:p>
            <a:r>
              <a:rPr sz="11200" baseline="0" dirty="0">
                <a:solidFill>
                  <a:schemeClr val="bg1"/>
                </a:solidFill>
                <a:latin typeface="Times" pitchFamily="2" charset="0"/>
              </a:rPr>
              <a:t>Agenda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" name="Paus Animation.mp4" descr="Paus Animation.mp4"/>
          <p:cNvPicPr>
            <a:picLocks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42000" y="-1"/>
            <a:ext cx="24384000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WELCOME TO THIS! Here we go!…">
            <a:extLst>
              <a:ext uri="{FF2B5EF4-FFF2-40B4-BE49-F238E27FC236}">
                <a16:creationId xmlns:a16="http://schemas.microsoft.com/office/drawing/2014/main" id="{49184C17-EEFD-1C42-9832-D1882CE72EA7}"/>
              </a:ext>
            </a:extLst>
          </p:cNvPr>
          <p:cNvSpPr txBox="1"/>
          <p:nvPr/>
        </p:nvSpPr>
        <p:spPr>
          <a:xfrm>
            <a:off x="5079999" y="4073912"/>
            <a:ext cx="8636000" cy="3042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4000"/>
              </a:lnSpc>
              <a:defRPr sz="3500" cap="none" baseline="0">
                <a:latin typeface="+mn-lt"/>
                <a:ea typeface="+mn-ea"/>
                <a:cs typeface="+mn-cs"/>
                <a:sym typeface="Aeonik Bold"/>
              </a:defRPr>
            </a:pP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Grab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 a snack and come </a:t>
            </a: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one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 back! </a:t>
            </a: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See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you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again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 in 15 </a:t>
            </a:r>
            <a:r>
              <a:rPr lang="sv-SE" sz="3400" b="1" baseline="0" dirty="0" err="1">
                <a:solidFill>
                  <a:schemeClr val="tx1"/>
                </a:solidFill>
                <a:latin typeface="Helvetica" pitchFamily="2" charset="0"/>
              </a:rPr>
              <a:t>minutes</a:t>
            </a:r>
            <a:r>
              <a:rPr lang="sv-SE" sz="3400" b="1" baseline="0" dirty="0">
                <a:solidFill>
                  <a:schemeClr val="tx1"/>
                </a:solidFill>
                <a:latin typeface="Helvetica" pitchFamily="2" charset="0"/>
              </a:rPr>
              <a:t>!</a:t>
            </a:r>
            <a:endParaRPr sz="3400" b="1" baseline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WELCOME…">
            <a:extLst>
              <a:ext uri="{FF2B5EF4-FFF2-40B4-BE49-F238E27FC236}">
                <a16:creationId xmlns:a16="http://schemas.microsoft.com/office/drawing/2014/main" id="{E335D2A2-A2E6-9B48-A2B0-93AEC27A80BC}"/>
              </a:ext>
            </a:extLst>
          </p:cNvPr>
          <p:cNvSpPr txBox="1"/>
          <p:nvPr/>
        </p:nvSpPr>
        <p:spPr>
          <a:xfrm>
            <a:off x="5079998" y="1241424"/>
            <a:ext cx="8636001" cy="283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108000" rIns="0" bIns="0">
            <a:normAutofit/>
          </a:bodyPr>
          <a:lstStyle/>
          <a:p>
            <a:pPr>
              <a:lnSpc>
                <a:spcPts val="18000"/>
              </a:lnSpc>
              <a:defRPr sz="17900" baseline="-13966">
                <a:latin typeface="+mj-lt"/>
                <a:ea typeface="+mj-ea"/>
                <a:cs typeface="+mj-cs"/>
                <a:sym typeface="Reckless Neue Medium"/>
              </a:defRPr>
            </a:pPr>
            <a:r>
              <a:rPr lang="sv-SE" sz="18100" baseline="0" dirty="0">
                <a:latin typeface="Times" pitchFamily="2" charset="0"/>
              </a:rPr>
              <a:t>BREAK</a:t>
            </a:r>
            <a:endParaRPr sz="18100" baseline="0" dirty="0">
              <a:latin typeface="Times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67" fill="hold"/>
                                        <p:tgtEl>
                                          <p:spTgt spid="4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10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42"/>
                </p:tgtEl>
              </p:cMediaNode>
            </p:video>
            <p:seq concurrent="1" prevAc="none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Rektangel"/>
          <p:cNvSpPr/>
          <p:nvPr/>
        </p:nvSpPr>
        <p:spPr>
          <a:xfrm>
            <a:off x="-1" y="11173438"/>
            <a:ext cx="2288486" cy="254256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435" name="Rektangel"/>
          <p:cNvSpPr/>
          <p:nvPr/>
        </p:nvSpPr>
        <p:spPr>
          <a:xfrm>
            <a:off x="-1" y="-1"/>
            <a:ext cx="2288486" cy="91366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7" name="WELCOME…">
            <a:extLst>
              <a:ext uri="{FF2B5EF4-FFF2-40B4-BE49-F238E27FC236}">
                <a16:creationId xmlns:a16="http://schemas.microsoft.com/office/drawing/2014/main" id="{5F748B3E-915C-4447-8A35-271BE173C7B8}"/>
              </a:ext>
            </a:extLst>
          </p:cNvPr>
          <p:cNvSpPr txBox="1"/>
          <p:nvPr/>
        </p:nvSpPr>
        <p:spPr>
          <a:xfrm>
            <a:off x="5079999" y="4300244"/>
            <a:ext cx="18290354" cy="585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8000"/>
              </a:lnSpc>
              <a:defRPr sz="7000" cap="none" baseline="-8571">
                <a:latin typeface="+mn-lt"/>
                <a:ea typeface="+mn-ea"/>
                <a:cs typeface="+mn-cs"/>
                <a:sym typeface="Aeonik Bold"/>
              </a:defRPr>
            </a:pP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Here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we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can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thank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our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audience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for the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day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! Is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there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something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they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did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especially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sv-SE" sz="6800" b="1" baseline="0" dirty="0" err="1">
                <a:solidFill>
                  <a:schemeClr val="bg1"/>
                </a:solidFill>
                <a:latin typeface="Helvetica" pitchFamily="2" charset="0"/>
              </a:rPr>
              <a:t>good</a:t>
            </a:r>
            <a:r>
              <a:rPr lang="sv-SE" sz="6800" b="1" baseline="0" dirty="0">
                <a:solidFill>
                  <a:schemeClr val="bg1"/>
                </a:solidFill>
                <a:latin typeface="Helvetica" pitchFamily="2" charset="0"/>
              </a:rPr>
              <a:t>?</a:t>
            </a:r>
          </a:p>
        </p:txBody>
      </p:sp>
      <p:sp>
        <p:nvSpPr>
          <p:cNvPr id="10" name="WELCOME…">
            <a:extLst>
              <a:ext uri="{FF2B5EF4-FFF2-40B4-BE49-F238E27FC236}">
                <a16:creationId xmlns:a16="http://schemas.microsoft.com/office/drawing/2014/main" id="{BB8097A6-4632-5E4F-A0D7-12ACEC3E013D}"/>
              </a:ext>
            </a:extLst>
          </p:cNvPr>
          <p:cNvSpPr txBox="1"/>
          <p:nvPr/>
        </p:nvSpPr>
        <p:spPr>
          <a:xfrm>
            <a:off x="5079999" y="1241424"/>
            <a:ext cx="18290354" cy="3058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108000" rIns="0" bIns="0">
            <a:normAutofit/>
          </a:bodyPr>
          <a:lstStyle/>
          <a:p>
            <a:pPr>
              <a:lnSpc>
                <a:spcPts val="18000"/>
              </a:lnSpc>
              <a:defRPr sz="17900" baseline="-13966">
                <a:latin typeface="+mj-lt"/>
                <a:ea typeface="+mj-ea"/>
                <a:cs typeface="+mj-cs"/>
                <a:sym typeface="Reckless Neue Medium"/>
              </a:defRPr>
            </a:pPr>
            <a:r>
              <a:rPr lang="sv-SE" sz="18100" baseline="0" dirty="0" err="1">
                <a:solidFill>
                  <a:schemeClr val="bg1"/>
                </a:solidFill>
                <a:latin typeface="Times" pitchFamily="2" charset="0"/>
              </a:rPr>
              <a:t>Thank</a:t>
            </a:r>
            <a:r>
              <a:rPr lang="sv-SE" sz="18100" baseline="0" dirty="0">
                <a:solidFill>
                  <a:schemeClr val="bg1"/>
                </a:solidFill>
                <a:latin typeface="Times" pitchFamily="2" charset="0"/>
              </a:rPr>
              <a:t> </a:t>
            </a:r>
            <a:r>
              <a:rPr lang="sv-SE" sz="18100" baseline="0" dirty="0" err="1">
                <a:solidFill>
                  <a:schemeClr val="bg1"/>
                </a:solidFill>
                <a:latin typeface="Times" pitchFamily="2" charset="0"/>
              </a:rPr>
              <a:t>You</a:t>
            </a:r>
            <a:r>
              <a:rPr lang="sv-SE" sz="18100" baseline="0" dirty="0">
                <a:solidFill>
                  <a:schemeClr val="bg1"/>
                </a:solidFill>
                <a:latin typeface="Times" pitchFamily="2" charset="0"/>
              </a:rPr>
              <a:t>!</a:t>
            </a:r>
            <a:endParaRPr sz="18100" baseline="0" dirty="0">
              <a:solidFill>
                <a:schemeClr val="bg1"/>
              </a:solidFill>
              <a:latin typeface="Times" pitchFamily="2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Rektangel"/>
          <p:cNvSpPr/>
          <p:nvPr/>
        </p:nvSpPr>
        <p:spPr>
          <a:xfrm>
            <a:off x="11938000" y="0"/>
            <a:ext cx="508000" cy="508110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4" name="Rektangel"/>
          <p:cNvSpPr/>
          <p:nvPr/>
        </p:nvSpPr>
        <p:spPr>
          <a:xfrm>
            <a:off x="11938000" y="8634896"/>
            <a:ext cx="508000" cy="508110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defRPr sz="3200" cap="none" baseline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35" name="Bild" descr="B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971092" y="10737388"/>
            <a:ext cx="2441816" cy="25400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WELCOME">
            <a:extLst>
              <a:ext uri="{FF2B5EF4-FFF2-40B4-BE49-F238E27FC236}">
                <a16:creationId xmlns:a16="http://schemas.microsoft.com/office/drawing/2014/main" id="{D6A21ACD-E294-0349-AF22-CFDFE01E9D42}"/>
              </a:ext>
            </a:extLst>
          </p:cNvPr>
          <p:cNvSpPr txBox="1">
            <a:spLocks/>
          </p:cNvSpPr>
          <p:nvPr/>
        </p:nvSpPr>
        <p:spPr>
          <a:xfrm>
            <a:off x="2540000" y="5082071"/>
            <a:ext cx="19304000" cy="3552825"/>
          </a:xfrm>
          <a:prstGeom prst="rect">
            <a:avLst/>
          </a:prstGeom>
        </p:spPr>
        <p:txBody>
          <a:bodyPr lIns="0" tIns="324000" rIns="0" bIns="0" anchor="ctr"/>
          <a:lstStyle>
            <a:lvl1pPr marL="0" marR="0" indent="0" algn="ctr" defTabSz="914400" rtl="0" latinLnBrk="0">
              <a:lnSpc>
                <a:spcPts val="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900" b="0" i="0" u="none" strike="noStrike" cap="all" spc="0" baseline="558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Reckless Neue Medium"/>
              </a:defRPr>
            </a:lvl1pPr>
            <a:lvl2pPr marL="0" marR="0" indent="4572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2pPr>
            <a:lvl3pPr marL="0" marR="0" indent="9144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3pPr>
            <a:lvl4pPr marL="0" marR="0" indent="13716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4pPr>
            <a:lvl5pPr marL="0" marR="0" indent="18288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5pPr>
            <a:lvl6pPr marL="0" marR="0" indent="22860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6pPr>
            <a:lvl7pPr marL="0" marR="0" indent="27432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7pPr>
            <a:lvl8pPr marL="0" marR="0" indent="32004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8pPr>
            <a:lvl9pPr marL="0" marR="0" indent="3657600" algn="l" defTabSz="914400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eonik Bold"/>
              </a:defRPr>
            </a:lvl9pPr>
          </a:lstStyle>
          <a:p>
            <a:pPr hangingPunct="1"/>
            <a:r>
              <a:rPr lang="en-US" baseline="0" dirty="0">
                <a:solidFill>
                  <a:schemeClr val="bg1"/>
                </a:solidFill>
                <a:latin typeface="Times" pitchFamily="2" charset="0"/>
              </a:rPr>
              <a:t>THANK </a:t>
            </a:r>
            <a:r>
              <a:rPr lang="en-US" sz="18100" baseline="0" dirty="0">
                <a:solidFill>
                  <a:schemeClr val="bg1"/>
                </a:solidFill>
                <a:latin typeface="Times" pitchFamily="2" charset="0"/>
              </a:rPr>
              <a:t>YOU</a:t>
            </a:r>
            <a:r>
              <a:rPr lang="en-US" baseline="0" dirty="0">
                <a:solidFill>
                  <a:schemeClr val="bg1"/>
                </a:solidFill>
                <a:latin typeface="Times" pitchFamily="2" charset="0"/>
              </a:rPr>
              <a:t>!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ruppera"/>
          <p:cNvSpPr/>
          <p:nvPr/>
        </p:nvSpPr>
        <p:spPr>
          <a:xfrm rot="1200000">
            <a:off x="11937999" y="-2615359"/>
            <a:ext cx="508001" cy="1894671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828800">
              <a:lnSpc>
                <a:spcPct val="100000"/>
              </a:lnSpc>
              <a:defRPr sz="3600" cap="none" baseline="0">
                <a:solidFill>
                  <a:srgbClr val="FFFFFF"/>
                </a:solidFill>
                <a:latin typeface="+mn-lt"/>
                <a:ea typeface="+mn-ea"/>
                <a:cs typeface="+mn-cs"/>
                <a:sym typeface="Aeonik Bold"/>
              </a:defRPr>
            </a:pPr>
            <a:endParaRPr b="1" dirty="0">
              <a:latin typeface="Helvetica" pitchFamily="2" charset="0"/>
            </a:endParaRPr>
          </a:p>
        </p:txBody>
      </p:sp>
      <p:sp>
        <p:nvSpPr>
          <p:cNvPr id="533" name="ADD HEADLINE"/>
          <p:cNvSpPr txBox="1">
            <a:spLocks noGrp="1"/>
          </p:cNvSpPr>
          <p:nvPr>
            <p:ph type="title" idx="4294967295"/>
          </p:nvPr>
        </p:nvSpPr>
        <p:spPr>
          <a:xfrm rot="1200000">
            <a:off x="3044025" y="3680793"/>
            <a:ext cx="19304001" cy="3553793"/>
          </a:xfrm>
          <a:prstGeom prst="rect">
            <a:avLst/>
          </a:prstGeom>
          <a:solidFill>
            <a:srgbClr val="FFFFFF"/>
          </a:solidFill>
        </p:spPr>
        <p:txBody>
          <a:bodyPr lIns="0" tIns="324000" rIns="0" bIns="0" anchor="ctr"/>
          <a:lstStyle>
            <a:lvl1pPr algn="ctr">
              <a:lnSpc>
                <a:spcPts val="20000"/>
              </a:lnSpc>
              <a:defRPr sz="17900" cap="all" baseline="558">
                <a:latin typeface="+mj-lt"/>
                <a:ea typeface="+mj-ea"/>
                <a:cs typeface="+mj-cs"/>
                <a:sym typeface="Reckless Neue Medium"/>
              </a:defRPr>
            </a:lvl1pPr>
          </a:lstStyle>
          <a:p>
            <a:r>
              <a:rPr sz="18100" baseline="0" dirty="0">
                <a:latin typeface="Times" pitchFamily="2" charset="0"/>
              </a:rPr>
              <a:t>ADD HEADLINE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20783 0.102635" pathEditMode="relative">
                                      <p:cBhvr>
                                        <p:cTn id="6" dur="1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Reckless Neue Medium"/>
        <a:ea typeface="Reckless Neue Medium"/>
        <a:cs typeface="Reckless Neue Medium"/>
      </a:majorFont>
      <a:minorFont>
        <a:latin typeface="Aeonik Bold"/>
        <a:ea typeface="Aeonik Bold"/>
        <a:cs typeface="Aeonik Bold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F4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eoni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ts val="2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all" spc="0" normalizeH="0" baseline="-5555">
            <a:ln>
              <a:noFill/>
            </a:ln>
            <a:solidFill>
              <a:srgbClr val="000000"/>
            </a:solidFill>
            <a:effectLst/>
            <a:uFillTx/>
            <a:latin typeface="Aeonik Regular"/>
            <a:ea typeface="Aeonik Regular"/>
            <a:cs typeface="Aeonik Regular"/>
            <a:sym typeface="Aeonik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Reckless Neue Medium"/>
        <a:ea typeface="Reckless Neue Medium"/>
        <a:cs typeface="Reckless Neue Medium"/>
      </a:majorFont>
      <a:minorFont>
        <a:latin typeface="Aeonik Bold"/>
        <a:ea typeface="Aeonik Bold"/>
        <a:cs typeface="Aeonik Bold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F4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eoni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ts val="2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all" spc="0" normalizeH="0" baseline="-5555">
            <a:ln>
              <a:noFill/>
            </a:ln>
            <a:solidFill>
              <a:srgbClr val="000000"/>
            </a:solidFill>
            <a:effectLst/>
            <a:uFillTx/>
            <a:latin typeface="Aeonik Regular"/>
            <a:ea typeface="Aeonik Regular"/>
            <a:cs typeface="Aeonik Regular"/>
            <a:sym typeface="Aeonik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Berghs SOC</Template>
  <TotalTime>1869</TotalTime>
  <Words>735</Words>
  <Application>Microsoft Macintosh PowerPoint</Application>
  <PresentationFormat>Anpassad</PresentationFormat>
  <Paragraphs>90</Paragraphs>
  <Slides>22</Slides>
  <Notes>4</Notes>
  <HiddenSlides>0</HiddenSlides>
  <MMClips>1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8" baseType="lpstr">
      <vt:lpstr>Aeonik Regular</vt:lpstr>
      <vt:lpstr>Helvetica</vt:lpstr>
      <vt:lpstr>Helvetica Neue</vt:lpstr>
      <vt:lpstr>Helvetica Neue Medium</vt:lpstr>
      <vt:lpstr>Times</vt:lpstr>
      <vt:lpstr>21_BasicWhite</vt:lpstr>
      <vt:lpstr>WELCOME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ADD HEADLINE</vt:lpstr>
      <vt:lpstr>CLICK TO ADD A TWO LINE HEADLINE</vt:lpstr>
      <vt:lpstr>PowerPoint-presentation</vt:lpstr>
      <vt:lpstr>PowerPoint-presentation</vt:lpstr>
      <vt:lpstr>PowerPoint-presentation</vt:lpstr>
      <vt:lpstr>Here you can write some large text for everyone to see!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READABILITY</dc:title>
  <cp:lastModifiedBy>Microsoft Office User</cp:lastModifiedBy>
  <cp:revision>117</cp:revision>
  <dcterms:modified xsi:type="dcterms:W3CDTF">2021-03-16T23:20:51Z</dcterms:modified>
</cp:coreProperties>
</file>